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362" y="38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10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3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1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7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9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75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82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03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8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4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46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CC3A-1961-4A02-A3DB-D77005ECF722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4BF2-7BFE-44ED-A110-C509068B79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1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24769" y="1649083"/>
            <a:ext cx="60486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926318" y="761757"/>
            <a:ext cx="379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EVENTS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7246" y="20221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Unsere</a:t>
            </a:r>
            <a:endParaRPr lang="de-DE" sz="36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69049" y="3359199"/>
            <a:ext cx="60486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67217" y="4940535"/>
            <a:ext cx="61072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69050" y="6969224"/>
            <a:ext cx="6140487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76120" y="8691212"/>
            <a:ext cx="617233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5263565" y="8893254"/>
            <a:ext cx="936976" cy="884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8" name="Picture 14" descr="Z:\40-Alpaka-2020\QR-Code-Logo-Alpakas\V-Card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067" r="6864" b="5262"/>
          <a:stretch/>
        </p:blipFill>
        <p:spPr bwMode="auto">
          <a:xfrm>
            <a:off x="5327320" y="8910149"/>
            <a:ext cx="833191" cy="8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Z:\40-Alpaka-2020\QR-Code-Logo-Alpakas\logo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85" y="8918009"/>
            <a:ext cx="1041218" cy="79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310617" y="8892809"/>
            <a:ext cx="235940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smtClean="0"/>
              <a:t>Berg-Waldstr. 39   94428 Eichendorf</a:t>
            </a:r>
          </a:p>
          <a:p>
            <a:r>
              <a:rPr lang="de-DE" sz="1050" dirty="0" smtClean="0"/>
              <a:t>Tel 0171-1143250 </a:t>
            </a:r>
            <a:br>
              <a:rPr lang="de-DE" sz="1050" dirty="0" smtClean="0"/>
            </a:br>
            <a:r>
              <a:rPr lang="de-DE" sz="1100" dirty="0" smtClean="0"/>
              <a:t> </a:t>
            </a:r>
            <a:r>
              <a:rPr lang="de-DE" sz="1100" dirty="0" smtClean="0">
                <a:solidFill>
                  <a:srgbClr val="00B0F0"/>
                </a:solidFill>
              </a:rPr>
              <a:t>info@vilstal-alpakas.de</a:t>
            </a:r>
            <a:r>
              <a:rPr lang="de-DE" sz="1100" dirty="0" smtClean="0"/>
              <a:t>  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 smtClean="0"/>
              <a:t> </a:t>
            </a:r>
            <a:r>
              <a:rPr lang="de-DE" sz="1100" dirty="0" smtClean="0">
                <a:solidFill>
                  <a:srgbClr val="0070C0"/>
                </a:solidFill>
              </a:rPr>
              <a:t>www.vilstal-alpakas.de</a:t>
            </a:r>
            <a:endParaRPr lang="de-DE" sz="1050" dirty="0">
              <a:solidFill>
                <a:srgbClr val="0070C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22061" y="9592870"/>
            <a:ext cx="300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© </a:t>
            </a:r>
            <a:r>
              <a:rPr lang="de-DE" sz="1100" dirty="0" smtClean="0"/>
              <a:t>2022 H. Schachtl</a:t>
            </a:r>
            <a:endParaRPr lang="de-DE" sz="1400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57" y="162786"/>
            <a:ext cx="863014" cy="65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Z:\40-Alpaka-2020\alpaka-236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0" y="111172"/>
            <a:ext cx="2577167" cy="171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Z:\40-Alpaka-2020\Milan-oh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5225" y="3521550"/>
            <a:ext cx="1333300" cy="141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:\40-Alpaka-2020\bot1-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60" y="301146"/>
            <a:ext cx="1021785" cy="1362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4" y="8918010"/>
            <a:ext cx="1146274" cy="8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51366" y="1833740"/>
            <a:ext cx="40658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de-DE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 </a:t>
            </a:r>
            <a:r>
              <a:rPr lang="de-DE" sz="1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60 Jahren </a:t>
            </a:r>
            <a:r>
              <a:rPr lang="de-DE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nach oben keine Grenze</a:t>
            </a:r>
            <a:endParaRPr lang="de-DE" sz="2000" b="1" dirty="0">
              <a:solidFill>
                <a:schemeClr val="accent2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sz="1100" dirty="0"/>
              <a:t>Dem Alltag entfliehen und Neues </a:t>
            </a:r>
            <a:r>
              <a:rPr lang="de-DE" sz="1100" dirty="0" smtClean="0"/>
              <a:t>kennenlernen</a:t>
            </a:r>
          </a:p>
          <a:p>
            <a:r>
              <a:rPr lang="de-DE" sz="1100" dirty="0" smtClean="0"/>
              <a:t> </a:t>
            </a:r>
            <a:r>
              <a:rPr lang="de-DE" sz="1100" dirty="0"/>
              <a:t>bei einem Ausflug in die Welt der Alpakas</a:t>
            </a:r>
            <a:r>
              <a:rPr lang="de-DE" sz="1100" dirty="0" smtClean="0"/>
              <a:t>. </a:t>
            </a:r>
            <a:br>
              <a:rPr lang="de-DE" sz="1100" dirty="0" smtClean="0"/>
            </a:br>
            <a:r>
              <a:rPr lang="de-DE" sz="1100" dirty="0" smtClean="0"/>
              <a:t>Vergessen </a:t>
            </a:r>
            <a:r>
              <a:rPr lang="de-DE" sz="1100" dirty="0"/>
              <a:t>Sie für zwei Stunden </a:t>
            </a:r>
            <a:r>
              <a:rPr lang="de-DE" sz="1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Ihre </a:t>
            </a:r>
            <a:r>
              <a:rPr lang="de-DE" sz="16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Sorgen,</a:t>
            </a:r>
            <a:r>
              <a:rPr lang="de-DE" sz="1100" dirty="0" smtClean="0">
                <a:solidFill>
                  <a:srgbClr val="FF0000"/>
                </a:solidFill>
              </a:rPr>
              <a:t/>
            </a:r>
            <a:br>
              <a:rPr lang="de-DE" sz="1100" dirty="0" smtClean="0">
                <a:solidFill>
                  <a:srgbClr val="FF0000"/>
                </a:solidFill>
              </a:rPr>
            </a:br>
            <a:r>
              <a:rPr lang="de-DE" sz="1100" dirty="0" smtClean="0"/>
              <a:t> </a:t>
            </a:r>
            <a:r>
              <a:rPr lang="de-DE" sz="1100" dirty="0"/>
              <a:t>lassen Sie sich von unseren Tieren verzaubern</a:t>
            </a:r>
            <a:r>
              <a:rPr lang="de-DE" sz="1100" dirty="0" smtClean="0"/>
              <a:t>.   </a:t>
            </a:r>
            <a:endParaRPr lang="de-DE" sz="1100" dirty="0"/>
          </a:p>
        </p:txBody>
      </p:sp>
      <p:sp>
        <p:nvSpPr>
          <p:cNvPr id="11" name="Rechteck 10"/>
          <p:cNvSpPr/>
          <p:nvPr/>
        </p:nvSpPr>
        <p:spPr>
          <a:xfrm>
            <a:off x="311670" y="1746845"/>
            <a:ext cx="1880206" cy="111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de-DE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eniorentreff bei den Alpakas</a:t>
            </a:r>
          </a:p>
        </p:txBody>
      </p:sp>
      <p:sp>
        <p:nvSpPr>
          <p:cNvPr id="12" name="Rechteck 11"/>
          <p:cNvSpPr/>
          <p:nvPr/>
        </p:nvSpPr>
        <p:spPr>
          <a:xfrm>
            <a:off x="422061" y="2859612"/>
            <a:ext cx="4142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100" dirty="0">
                <a:solidFill>
                  <a:srgbClr val="FF0000"/>
                </a:solidFill>
              </a:rPr>
              <a:t>Lernen Sie </a:t>
            </a:r>
            <a:r>
              <a:rPr lang="de-DE" sz="1100" dirty="0" smtClean="0">
                <a:solidFill>
                  <a:srgbClr val="FF0000"/>
                </a:solidFill>
              </a:rPr>
              <a:t>unsere </a:t>
            </a:r>
            <a:r>
              <a:rPr lang="de-DE" sz="1100" dirty="0">
                <a:solidFill>
                  <a:srgbClr val="FF0000"/>
                </a:solidFill>
              </a:rPr>
              <a:t>Alpakas persönlich kennen und erfahren Sie Wissenswertes über die Lebensweise dieser einfühlsamen Tiere.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93" y="2017115"/>
            <a:ext cx="2136893" cy="145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629798" y="3486086"/>
            <a:ext cx="431948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Teambuilding </a:t>
            </a:r>
            <a:r>
              <a:rPr lang="de-DE" sz="1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für Firmen und Betriebe</a:t>
            </a:r>
            <a:endParaRPr lang="de-DE" sz="1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de-DE" sz="1100" dirty="0"/>
              <a:t>Möchten Sie für Ihr Team etwas Besonderes buchen?</a:t>
            </a:r>
          </a:p>
          <a:p>
            <a:r>
              <a:rPr lang="de-DE" sz="1100" dirty="0"/>
              <a:t>Sind Sie auf der Suche nach eine neuen und spannenden Form von </a:t>
            </a:r>
            <a:r>
              <a:rPr lang="de-DE" sz="1100" dirty="0" smtClean="0"/>
              <a:t>Teambuilding?  Sie </a:t>
            </a:r>
            <a:r>
              <a:rPr lang="de-DE" sz="1100" dirty="0"/>
              <a:t>und Ihr Team wollen vom Arbeitsalltag </a:t>
            </a:r>
            <a:r>
              <a:rPr lang="de-DE" sz="1100" dirty="0" smtClean="0"/>
              <a:t>entspannen? </a:t>
            </a:r>
            <a:r>
              <a:rPr lang="de-DE" sz="1400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Lernen </a:t>
            </a:r>
            <a:r>
              <a:rPr lang="de-DE" sz="1100" dirty="0"/>
              <a:t>Sie Ihre Angestellten und Kollegen von einer ganz neuen Seite kennen und stärken Sie den Teamgeist bei einer gemeinschaftlichen Alpakawanderung</a:t>
            </a:r>
          </a:p>
        </p:txBody>
      </p:sp>
      <p:pic>
        <p:nvPicPr>
          <p:cNvPr id="1027" name="Picture 3" descr="Z:\40-Alpaka-2020\Bilder-Alpaka\Junggesellinnen-Abschied\Junggesellinnen-Abschied6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" y="3540964"/>
            <a:ext cx="1741352" cy="1306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812790" y="5012543"/>
            <a:ext cx="3704936" cy="90794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Willst du mich heiraten?</a:t>
            </a:r>
          </a:p>
          <a:p>
            <a:r>
              <a:rPr lang="de-DE" sz="1100" b="1" dirty="0">
                <a:solidFill>
                  <a:srgbClr val="00B050"/>
                </a:solidFill>
              </a:rPr>
              <a:t>Sie suchen nach einer Idee für einen romantischen Heiratsantrag? Dann überraschen Sie Ihre Liebste bzw. Ihren Liebsten doch mit einem Antrag auf der Alpakaweide</a:t>
            </a:r>
            <a:r>
              <a:rPr lang="de-DE" sz="1100" b="1" dirty="0" smtClean="0">
                <a:solidFill>
                  <a:srgbClr val="00B050"/>
                </a:solidFill>
              </a:rPr>
              <a:t>.</a:t>
            </a:r>
            <a:endParaRPr lang="de-DE" sz="1100" b="1" dirty="0">
              <a:solidFill>
                <a:srgbClr val="00B050"/>
              </a:solidFill>
            </a:endParaRPr>
          </a:p>
        </p:txBody>
      </p:sp>
      <p:sp>
        <p:nvSpPr>
          <p:cNvPr id="17" name="Herz 16"/>
          <p:cNvSpPr/>
          <p:nvPr/>
        </p:nvSpPr>
        <p:spPr>
          <a:xfrm>
            <a:off x="340392" y="5125766"/>
            <a:ext cx="2329634" cy="16355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Z:\40-Alpaka-2020\Bilder-Alpaka\Bonita\boti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5223023"/>
            <a:ext cx="1921462" cy="14410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348880" y="5893001"/>
            <a:ext cx="36443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b="1" dirty="0" smtClean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Laden</a:t>
            </a:r>
            <a:r>
              <a:rPr lang="de-DE" sz="1100" dirty="0" smtClean="0">
                <a:solidFill>
                  <a:schemeClr val="accent1"/>
                </a:solidFill>
              </a:rPr>
              <a:t>  </a:t>
            </a:r>
            <a:br>
              <a:rPr lang="de-DE" sz="1100" dirty="0" smtClean="0">
                <a:solidFill>
                  <a:schemeClr val="accent1"/>
                </a:solidFill>
              </a:rPr>
            </a:br>
            <a:r>
              <a:rPr lang="de-DE" sz="1100" b="1" dirty="0" smtClean="0">
                <a:solidFill>
                  <a:srgbClr val="00B050"/>
                </a:solidFill>
              </a:rPr>
              <a:t>Sie </a:t>
            </a:r>
            <a:r>
              <a:rPr lang="de-DE" sz="1100" b="1" dirty="0">
                <a:solidFill>
                  <a:srgbClr val="00B050"/>
                </a:solidFill>
              </a:rPr>
              <a:t>Ihren Partner zu einer Alpakawanderung ein. Beim anschließenden Fotoshooting können Sie dann in Begleitung eines festlich geschmückten Alpakas die Frage aller Fragen stellen. Wer könnte da schon „Nein“ sagen.</a:t>
            </a:r>
          </a:p>
        </p:txBody>
      </p:sp>
      <p:pic>
        <p:nvPicPr>
          <p:cNvPr id="8" name="Picture 2" descr="Z:\40-Alpaka-2020\Bilder-Alpaka\Pinto\pinto-ohne-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73" y="5832146"/>
            <a:ext cx="1015876" cy="11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984371" y="712994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Speed Dating mit Alpakas </a:t>
            </a:r>
          </a:p>
        </p:txBody>
      </p:sp>
      <p:sp>
        <p:nvSpPr>
          <p:cNvPr id="20" name="Rechteck 19"/>
          <p:cNvSpPr/>
          <p:nvPr/>
        </p:nvSpPr>
        <p:spPr>
          <a:xfrm>
            <a:off x="910310" y="7473280"/>
            <a:ext cx="520201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       Gesucht </a:t>
            </a:r>
            <a:r>
              <a:rPr lang="de-DE" sz="1100" dirty="0"/>
              <a:t>werden für das Speed Dating bis zu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>
                <a:solidFill>
                  <a:srgbClr val="0070C0"/>
                </a:solidFill>
              </a:rPr>
              <a:t>               </a:t>
            </a:r>
            <a:r>
              <a:rPr lang="de-DE" sz="1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 Damen und 8 Herren</a:t>
            </a:r>
            <a:r>
              <a:rPr lang="de-DE" sz="1100" dirty="0" smtClean="0">
                <a:solidFill>
                  <a:srgbClr val="0070C0"/>
                </a:solidFill>
              </a:rPr>
              <a:t>.</a:t>
            </a:r>
            <a:br>
              <a:rPr lang="de-DE" sz="1100" dirty="0" smtClean="0">
                <a:solidFill>
                  <a:srgbClr val="0070C0"/>
                </a:solidFill>
              </a:rPr>
            </a:br>
            <a:r>
              <a:rPr lang="de-DE" sz="1100" dirty="0" smtClean="0"/>
              <a:t>         Tinder </a:t>
            </a:r>
            <a:r>
              <a:rPr lang="de-DE" sz="1100" dirty="0"/>
              <a:t>ist out, lernt euch bei einer gemütlichen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          Alpakawanderung </a:t>
            </a:r>
            <a:r>
              <a:rPr lang="de-DE" sz="1100" dirty="0"/>
              <a:t>kennen. Bei einem netten </a:t>
            </a:r>
            <a:r>
              <a:rPr lang="de-DE" sz="1100" dirty="0" smtClean="0"/>
              <a:t>Plausch</a:t>
            </a:r>
            <a:br>
              <a:rPr lang="de-DE" sz="1100" dirty="0" smtClean="0"/>
            </a:br>
            <a:r>
              <a:rPr lang="de-DE" sz="1100" dirty="0" smtClean="0"/>
              <a:t>    über </a:t>
            </a:r>
            <a:r>
              <a:rPr lang="de-DE" sz="1100" dirty="0"/>
              <a:t>Alpakas und viel mehr, kann man sich ganz unverfänglich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kennen lernen. Vielleicht </a:t>
            </a:r>
            <a:r>
              <a:rPr lang="de-DE" sz="1100" dirty="0"/>
              <a:t>findet unser Alpaka  Bonita , für dich die große Liebe? </a:t>
            </a:r>
          </a:p>
        </p:txBody>
      </p:sp>
      <p:pic>
        <p:nvPicPr>
          <p:cNvPr id="21" name="Picture 4" descr="Z:\40-Alpaka-2020\Speed Dating-Alpakas\schöneesbild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32218"/>
          <a:stretch/>
        </p:blipFill>
        <p:spPr bwMode="auto">
          <a:xfrm>
            <a:off x="205919" y="7401273"/>
            <a:ext cx="1117823" cy="990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40-Alpaka-2020\Speed Dating-Alpakas\bilder-mit Leute\2021-11-28, alpaka-073ak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75" y="7024529"/>
            <a:ext cx="2048359" cy="1367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A4-Papier (210x297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Helmut</dc:creator>
  <cp:lastModifiedBy>Helmut</cp:lastModifiedBy>
  <cp:revision>170</cp:revision>
  <dcterms:created xsi:type="dcterms:W3CDTF">2022-04-16T07:13:38Z</dcterms:created>
  <dcterms:modified xsi:type="dcterms:W3CDTF">2022-08-21T07:37:08Z</dcterms:modified>
</cp:coreProperties>
</file>