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5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3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&#246;sungspraxis.d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958412-53A8-EE6F-E934-200600D51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697" y="943258"/>
            <a:ext cx="4196932" cy="2557468"/>
          </a:xfrm>
        </p:spPr>
        <p:txBody>
          <a:bodyPr anchor="b">
            <a:normAutofit/>
          </a:bodyPr>
          <a:lstStyle/>
          <a:p>
            <a:r>
              <a:rPr lang="de-DE" sz="8000" dirty="0">
                <a:solidFill>
                  <a:srgbClr val="B8188E"/>
                </a:solidFill>
                <a:latin typeface="Amasis MT Pro Light" panose="020F0502020204030204" pitchFamily="18" charset="0"/>
              </a:rPr>
              <a:t>Freie Rednerin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29BF3D-8740-91B5-EEF0-40251B48C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>
                <a:latin typeface="Amasis MT Pro Light" panose="02040304050005020304" pitchFamily="18" charset="0"/>
              </a:rPr>
              <a:t>Hochzeit</a:t>
            </a:r>
          </a:p>
          <a:p>
            <a:r>
              <a:rPr lang="de-DE" b="1" dirty="0">
                <a:latin typeface="Amasis MT Pro Light" panose="02040304050005020304" pitchFamily="18" charset="0"/>
              </a:rPr>
              <a:t>Jubiläum </a:t>
            </a:r>
          </a:p>
          <a:p>
            <a:r>
              <a:rPr lang="de-DE" b="1" dirty="0">
                <a:latin typeface="Amasis MT Pro Light" panose="02040304050005020304" pitchFamily="18" charset="0"/>
              </a:rPr>
              <a:t>Baby Willkommensfeier</a:t>
            </a:r>
          </a:p>
        </p:txBody>
      </p:sp>
      <p:pic>
        <p:nvPicPr>
          <p:cNvPr id="5" name="Grafik 4" descr="Ein Bild, das Person, Kleidung, Menschliches Gesicht, Frau enthält.&#10;&#10;Automatisch generierte Beschreibung">
            <a:extLst>
              <a:ext uri="{FF2B5EF4-FFF2-40B4-BE49-F238E27FC236}">
                <a16:creationId xmlns:a16="http://schemas.microsoft.com/office/drawing/2014/main" id="{E70BB1BF-6048-AEA6-2425-10892AF6D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r="1" b="42847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270A6"/>
          </a:solidFill>
          <a:ln w="38100" cap="rnd">
            <a:solidFill>
              <a:srgbClr val="C270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357898-C4C3-C4AA-9716-C34ED3509C11}"/>
              </a:ext>
            </a:extLst>
          </p:cNvPr>
          <p:cNvSpPr txBox="1"/>
          <p:nvPr/>
        </p:nvSpPr>
        <p:spPr>
          <a:xfrm>
            <a:off x="7528005" y="3451889"/>
            <a:ext cx="2786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>
                <a:latin typeface="Palace Script MT" panose="030303020206070C0B05" pitchFamily="66" charset="0"/>
                <a:cs typeface="Biome" panose="020B0502040204020203" pitchFamily="34" charset="0"/>
              </a:rPr>
              <a:t>Jeanette Maier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80A2FC-4BB1-CE09-5878-295AEED08BCB}"/>
              </a:ext>
            </a:extLst>
          </p:cNvPr>
          <p:cNvSpPr txBox="1"/>
          <p:nvPr/>
        </p:nvSpPr>
        <p:spPr>
          <a:xfrm>
            <a:off x="1267348" y="6488668"/>
            <a:ext cx="508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Bürg 16, 94474 Vilshofen / </a:t>
            </a:r>
            <a:r>
              <a:rPr lang="de-DE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www.lösungspraxis.de/</a:t>
            </a:r>
            <a:r>
              <a:rPr lang="de-DE" b="1" dirty="0"/>
              <a:t> 0171-5341123/ jeanette.maier@mail.de</a:t>
            </a:r>
          </a:p>
        </p:txBody>
      </p:sp>
    </p:spTree>
    <p:extLst>
      <p:ext uri="{BB962C8B-B14F-4D97-AF65-F5344CB8AC3E}">
        <p14:creationId xmlns:p14="http://schemas.microsoft.com/office/powerpoint/2010/main" val="1805294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Breitbild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Amasis MT Pro Light</vt:lpstr>
      <vt:lpstr>Arial</vt:lpstr>
      <vt:lpstr>Modern Love</vt:lpstr>
      <vt:lpstr>Palace Script MT</vt:lpstr>
      <vt:lpstr>The Hand</vt:lpstr>
      <vt:lpstr>SketchyVTI</vt:lpstr>
      <vt:lpstr>Freie Rednerin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 x</dc:creator>
  <cp:lastModifiedBy>x x</cp:lastModifiedBy>
  <cp:revision>2</cp:revision>
  <dcterms:created xsi:type="dcterms:W3CDTF">2023-09-06T07:10:13Z</dcterms:created>
  <dcterms:modified xsi:type="dcterms:W3CDTF">2023-09-06T07:30:52Z</dcterms:modified>
</cp:coreProperties>
</file>